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E2180-9069-4446-A04B-7C461857E97A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02413-9249-491F-A76A-68A226E80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62E19-0952-4D31-8259-53ED15711C12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879D2-3487-409D-A6DD-798B611CCE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History\US%20History%20(TO)\Period%207\NASA%20VOICE%20RECORDINGS\slide%205.wav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N:\History\US%20History%20(TO)\Period%207\NASA%20VOICE%20RECORDINGS\slide%201.wav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History\US%20History%20(TO)\Period%207\NASA%20VOICE%20RECORDINGS\slide%202.wav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History\US%20History%20(TO)\Period%207\NASA%20VOICE%20RECORDINGS\slide%203.wav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History\US%20History%20(TO)\Period%207\NASA%20VOICE%20RECORDINGS\slide%204.wav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umar bkg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915412"/>
            <a:ext cx="5715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Lunar Landing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441067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Rachel Carter</a:t>
            </a:r>
          </a:p>
          <a:p>
            <a:pPr algn="ctr"/>
            <a:r>
              <a:rPr lang="en-US" dirty="0" smtClean="0"/>
              <a:t>Dustin Guy</a:t>
            </a:r>
          </a:p>
          <a:p>
            <a:pPr algn="ctr"/>
            <a:r>
              <a:rPr lang="en-US" dirty="0" smtClean="0"/>
              <a:t>Connor </a:t>
            </a:r>
            <a:r>
              <a:rPr lang="en-US" dirty="0" err="1" smtClean="0"/>
              <a:t>Hintze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umar bkg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915412"/>
            <a:ext cx="5715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Another Look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6211669"/>
            <a:ext cx="556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After listening to the narrative, proceed to next slide to see a photograph.</a:t>
            </a:r>
          </a:p>
        </p:txBody>
      </p:sp>
      <p:pic>
        <p:nvPicPr>
          <p:cNvPr id="6" name="slide 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umar bkg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676400"/>
            <a:ext cx="4914900" cy="36861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52600" y="6211669"/>
            <a:ext cx="556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 footprint on the moon’s surface.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umar bkg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pic>
        <p:nvPicPr>
          <p:cNvPr id="5" name="slide 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2600" y="6211669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After listening to the narrative, proceed to next slide to see a photograph of the Lunar Descent.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52600" y="915412"/>
            <a:ext cx="5715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Lunar Descent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umar bkg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905000"/>
            <a:ext cx="3048000" cy="29718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52600" y="6211669"/>
            <a:ext cx="556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craft descending to the moon’s surface.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umar bkg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915412"/>
            <a:ext cx="5715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</a:t>
            </a:r>
          </a:p>
          <a:p>
            <a:pPr algn="ctr"/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Operations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6211669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After listening to the narrative, proceed to next slide to see a photograph of Armstrong on the Moon.</a:t>
            </a:r>
          </a:p>
        </p:txBody>
      </p:sp>
      <p:pic>
        <p:nvPicPr>
          <p:cNvPr id="5" name="slide 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umar bkg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848204"/>
            <a:ext cx="3671887" cy="333339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52600" y="6211669"/>
            <a:ext cx="556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Armstrong pictured next to the American Flag on the Moon.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umar bkg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915412"/>
            <a:ext cx="5715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</a:t>
            </a:r>
          </a:p>
          <a:p>
            <a:pPr algn="ctr"/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Operations</a:t>
            </a:r>
          </a:p>
          <a:p>
            <a:pPr algn="ctr"/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II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6211669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After listening to the narrative, proceed to next slide to see a photograph of a Surface Operation.</a:t>
            </a:r>
          </a:p>
        </p:txBody>
      </p:sp>
      <p:pic>
        <p:nvPicPr>
          <p:cNvPr id="5" name="slide 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umar bkg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409700"/>
            <a:ext cx="3141026" cy="43053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52600" y="6211669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Armstrong took a photograph of </a:t>
            </a:r>
            <a:r>
              <a:rPr lang="en-US" sz="1200" dirty="0" err="1" smtClean="0"/>
              <a:t>Aldrin</a:t>
            </a:r>
            <a:r>
              <a:rPr lang="en-US" sz="1200" dirty="0"/>
              <a:t> </a:t>
            </a:r>
            <a:r>
              <a:rPr lang="en-US" sz="1200" dirty="0" smtClean="0"/>
              <a:t>strategically so his reflection would be in </a:t>
            </a:r>
            <a:r>
              <a:rPr lang="en-US" sz="1200" dirty="0" err="1" smtClean="0"/>
              <a:t>Aldrin’s</a:t>
            </a:r>
            <a:r>
              <a:rPr lang="en-US" sz="1200" dirty="0" smtClean="0"/>
              <a:t> helmet.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umar bkg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915412"/>
            <a:ext cx="5715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Ascent and Return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lide 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6211669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After listening to the narrative, proceed to next slide to see a photograph of Ascent and Return.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umar bkg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6858000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50" y="2057400"/>
            <a:ext cx="4381500" cy="27432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52600" y="6211669"/>
            <a:ext cx="556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crew held in quarantine after return from the moon.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166</Words>
  <Application>Microsoft Office PowerPoint</Application>
  <PresentationFormat>On-screen Show (4:3)</PresentationFormat>
  <Paragraphs>22</Paragraphs>
  <Slides>11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asdfg</dc:creator>
  <cp:lastModifiedBy>Richland School District</cp:lastModifiedBy>
  <cp:revision>6</cp:revision>
  <dcterms:created xsi:type="dcterms:W3CDTF">2010-05-21T16:09:29Z</dcterms:created>
  <dcterms:modified xsi:type="dcterms:W3CDTF">2010-05-21T19:32:45Z</dcterms:modified>
</cp:coreProperties>
</file>